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media1.mp3" ContentType="audio/unknown"/>
  <Override PartName="/ppt/media/media1.m4v" ContentType="video/unknown"/>
  <Override PartName="/ppt/media/media2.m4v" ContentType="video/unknown"/>
  <Override PartName="/ppt/media/media3.m4v" ContentType="video/unknown"/>
  <Override PartName="/ppt/media/media4.m4v" ContentType="video/unknown"/>
  <Override PartName="/ppt/media/media5.m4v" ContentType="video/unknown"/>
  <Override PartName="/ppt/media/image2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222222"/>
        </a:solidFill>
        <a:effectLst/>
        <a:uFillTx/>
        <a:latin typeface="Baskerville SemiBold"/>
        <a:ea typeface="Baskerville SemiBold"/>
        <a:cs typeface="Baskerville SemiBold"/>
        <a:sym typeface="Baskerville SemiBold"/>
      </a:defRPr>
    </a:lvl1pPr>
    <a:lvl2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222222"/>
        </a:solidFill>
        <a:effectLst/>
        <a:uFillTx/>
        <a:latin typeface="Baskerville SemiBold"/>
        <a:ea typeface="Baskerville SemiBold"/>
        <a:cs typeface="Baskerville SemiBold"/>
        <a:sym typeface="Baskerville SemiBold"/>
      </a:defRPr>
    </a:lvl2pPr>
    <a:lvl3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222222"/>
        </a:solidFill>
        <a:effectLst/>
        <a:uFillTx/>
        <a:latin typeface="Baskerville SemiBold"/>
        <a:ea typeface="Baskerville SemiBold"/>
        <a:cs typeface="Baskerville SemiBold"/>
        <a:sym typeface="Baskerville SemiBold"/>
      </a:defRPr>
    </a:lvl3pPr>
    <a:lvl4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222222"/>
        </a:solidFill>
        <a:effectLst/>
        <a:uFillTx/>
        <a:latin typeface="Baskerville SemiBold"/>
        <a:ea typeface="Baskerville SemiBold"/>
        <a:cs typeface="Baskerville SemiBold"/>
        <a:sym typeface="Baskerville SemiBold"/>
      </a:defRPr>
    </a:lvl4pPr>
    <a:lvl5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222222"/>
        </a:solidFill>
        <a:effectLst/>
        <a:uFillTx/>
        <a:latin typeface="Baskerville SemiBold"/>
        <a:ea typeface="Baskerville SemiBold"/>
        <a:cs typeface="Baskerville SemiBold"/>
        <a:sym typeface="Baskerville SemiBold"/>
      </a:defRPr>
    </a:lvl5pPr>
    <a:lvl6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222222"/>
        </a:solidFill>
        <a:effectLst/>
        <a:uFillTx/>
        <a:latin typeface="Baskerville SemiBold"/>
        <a:ea typeface="Baskerville SemiBold"/>
        <a:cs typeface="Baskerville SemiBold"/>
        <a:sym typeface="Baskerville SemiBold"/>
      </a:defRPr>
    </a:lvl6pPr>
    <a:lvl7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222222"/>
        </a:solidFill>
        <a:effectLst/>
        <a:uFillTx/>
        <a:latin typeface="Baskerville SemiBold"/>
        <a:ea typeface="Baskerville SemiBold"/>
        <a:cs typeface="Baskerville SemiBold"/>
        <a:sym typeface="Baskerville SemiBold"/>
      </a:defRPr>
    </a:lvl7pPr>
    <a:lvl8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222222"/>
        </a:solidFill>
        <a:effectLst/>
        <a:uFillTx/>
        <a:latin typeface="Baskerville SemiBold"/>
        <a:ea typeface="Baskerville SemiBold"/>
        <a:cs typeface="Baskerville SemiBold"/>
        <a:sym typeface="Baskerville SemiBold"/>
      </a:defRPr>
    </a:lvl8pPr>
    <a:lvl9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222222"/>
        </a:solidFill>
        <a:effectLst/>
        <a:uFillTx/>
        <a:latin typeface="Baskerville SemiBold"/>
        <a:ea typeface="Baskerville SemiBold"/>
        <a:cs typeface="Baskerville SemiBold"/>
        <a:sym typeface="Baskerville SemiBold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n" i="off">
        <a:font>
          <a:latin typeface="Baskerville SemiBold"/>
          <a:ea typeface="Baskerville SemiBold"/>
          <a:cs typeface="Baskerville SemiBold"/>
        </a:font>
        <a:srgbClr val="222222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12700" cap="flat">
              <a:solidFill>
                <a:srgbClr val="838787"/>
              </a:solidFill>
              <a:prstDash val="solid"/>
              <a:round/>
            </a:ln>
          </a:top>
          <a:bottom>
            <a:ln w="127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rgbClr val="CCE0F1"/>
          </a:solidFill>
        </a:fill>
      </a:tcStyle>
    </a:wholeTbl>
    <a:band2H>
      <a:tcTxStyle b="def" i="def"/>
      <a:tcStyle>
        <a:tcBdr/>
        <a:fill>
          <a:solidFill>
            <a:srgbClr val="E7F0F8"/>
          </a:solidFill>
        </a:fill>
      </a:tcStyle>
    </a:band2H>
    <a:firstCol>
      <a:tcTxStyle b="on" i="off">
        <a:font>
          <a:latin typeface="Baskerville SemiBold"/>
          <a:ea typeface="Baskerville SemiBold"/>
          <a:cs typeface="Baskerville SemiBold"/>
        </a:font>
        <a:srgbClr val="838787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12700" cap="flat">
              <a:solidFill>
                <a:srgbClr val="838787"/>
              </a:solidFill>
              <a:prstDash val="solid"/>
              <a:round/>
            </a:ln>
          </a:top>
          <a:bottom>
            <a:ln w="127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Baskerville SemiBold"/>
          <a:ea typeface="Baskerville SemiBold"/>
          <a:cs typeface="Baskerville SemiBold"/>
        </a:font>
        <a:srgbClr val="838787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38100" cap="flat">
              <a:solidFill>
                <a:srgbClr val="838787"/>
              </a:solidFill>
              <a:prstDash val="solid"/>
              <a:round/>
            </a:ln>
          </a:top>
          <a:bottom>
            <a:ln w="127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Baskerville SemiBold"/>
          <a:ea typeface="Baskerville SemiBold"/>
          <a:cs typeface="Baskerville SemiBold"/>
        </a:font>
        <a:srgbClr val="838787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12700" cap="flat">
              <a:solidFill>
                <a:srgbClr val="838787"/>
              </a:solidFill>
              <a:prstDash val="solid"/>
              <a:round/>
            </a:ln>
          </a:top>
          <a:bottom>
            <a:ln w="381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n" i="off">
        <a:font>
          <a:latin typeface="Baskerville SemiBold"/>
          <a:ea typeface="Baskerville SemiBold"/>
          <a:cs typeface="Baskerville SemiBold"/>
        </a:font>
        <a:srgbClr val="222222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12700" cap="flat">
              <a:solidFill>
                <a:srgbClr val="838787"/>
              </a:solidFill>
              <a:prstDash val="solid"/>
              <a:round/>
            </a:ln>
          </a:top>
          <a:bottom>
            <a:ln w="127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rgbClr val="D9E8D1"/>
          </a:solidFill>
        </a:fill>
      </a:tcStyle>
    </a:wholeTbl>
    <a:band2H>
      <a:tcTxStyle b="def" i="def"/>
      <a:tcStyle>
        <a:tcBdr/>
        <a:fill>
          <a:solidFill>
            <a:srgbClr val="EDF4E9"/>
          </a:solidFill>
        </a:fill>
      </a:tcStyle>
    </a:band2H>
    <a:firstCol>
      <a:tcTxStyle b="on" i="off">
        <a:font>
          <a:latin typeface="Baskerville SemiBold"/>
          <a:ea typeface="Baskerville SemiBold"/>
          <a:cs typeface="Baskerville SemiBold"/>
        </a:font>
        <a:srgbClr val="838787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12700" cap="flat">
              <a:solidFill>
                <a:srgbClr val="838787"/>
              </a:solidFill>
              <a:prstDash val="solid"/>
              <a:round/>
            </a:ln>
          </a:top>
          <a:bottom>
            <a:ln w="127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Baskerville SemiBold"/>
          <a:ea typeface="Baskerville SemiBold"/>
          <a:cs typeface="Baskerville SemiBold"/>
        </a:font>
        <a:srgbClr val="838787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38100" cap="flat">
              <a:solidFill>
                <a:srgbClr val="838787"/>
              </a:solidFill>
              <a:prstDash val="solid"/>
              <a:round/>
            </a:ln>
          </a:top>
          <a:bottom>
            <a:ln w="127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Baskerville SemiBold"/>
          <a:ea typeface="Baskerville SemiBold"/>
          <a:cs typeface="Baskerville SemiBold"/>
        </a:font>
        <a:srgbClr val="838787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12700" cap="flat">
              <a:solidFill>
                <a:srgbClr val="838787"/>
              </a:solidFill>
              <a:prstDash val="solid"/>
              <a:round/>
            </a:ln>
          </a:top>
          <a:bottom>
            <a:ln w="381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n" i="off">
        <a:font>
          <a:latin typeface="Baskerville SemiBold"/>
          <a:ea typeface="Baskerville SemiBold"/>
          <a:cs typeface="Baskerville SemiBold"/>
        </a:font>
        <a:srgbClr val="222222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12700" cap="flat">
              <a:solidFill>
                <a:srgbClr val="838787"/>
              </a:solidFill>
              <a:prstDash val="solid"/>
              <a:round/>
            </a:ln>
          </a:top>
          <a:bottom>
            <a:ln w="127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rgbClr val="EACBD1"/>
          </a:solidFill>
        </a:fill>
      </a:tcStyle>
    </a:wholeTbl>
    <a:band2H>
      <a:tcTxStyle b="def" i="def"/>
      <a:tcStyle>
        <a:tcBdr/>
        <a:fill>
          <a:solidFill>
            <a:srgbClr val="F5E7E9"/>
          </a:solidFill>
        </a:fill>
      </a:tcStyle>
    </a:band2H>
    <a:firstCol>
      <a:tcTxStyle b="on" i="off">
        <a:font>
          <a:latin typeface="Baskerville SemiBold"/>
          <a:ea typeface="Baskerville SemiBold"/>
          <a:cs typeface="Baskerville SemiBold"/>
        </a:font>
        <a:srgbClr val="838787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12700" cap="flat">
              <a:solidFill>
                <a:srgbClr val="838787"/>
              </a:solidFill>
              <a:prstDash val="solid"/>
              <a:round/>
            </a:ln>
          </a:top>
          <a:bottom>
            <a:ln w="127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Baskerville SemiBold"/>
          <a:ea typeface="Baskerville SemiBold"/>
          <a:cs typeface="Baskerville SemiBold"/>
        </a:font>
        <a:srgbClr val="838787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38100" cap="flat">
              <a:solidFill>
                <a:srgbClr val="838787"/>
              </a:solidFill>
              <a:prstDash val="solid"/>
              <a:round/>
            </a:ln>
          </a:top>
          <a:bottom>
            <a:ln w="127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Baskerville SemiBold"/>
          <a:ea typeface="Baskerville SemiBold"/>
          <a:cs typeface="Baskerville SemiBold"/>
        </a:font>
        <a:srgbClr val="838787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12700" cap="flat">
              <a:solidFill>
                <a:srgbClr val="838787"/>
              </a:solidFill>
              <a:prstDash val="solid"/>
              <a:round/>
            </a:ln>
          </a:top>
          <a:bottom>
            <a:ln w="381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n" i="off">
        <a:font>
          <a:latin typeface="Baskerville SemiBold"/>
          <a:ea typeface="Baskerville SemiBold"/>
          <a:cs typeface="Baskerville SemiBol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7E7E7"/>
          </a:solidFill>
        </a:fill>
      </a:tcStyle>
    </a:wholeTbl>
    <a:band2H>
      <a:tcTxStyle b="def" i="def"/>
      <a:tcStyle>
        <a:tcBdr/>
        <a:fill>
          <a:solidFill>
            <a:srgbClr val="838787"/>
          </a:solidFill>
        </a:fill>
      </a:tcStyle>
    </a:band2H>
    <a:firstCol>
      <a:tcTxStyle b="on" i="off">
        <a:font>
          <a:latin typeface="Baskerville SemiBold"/>
          <a:ea typeface="Baskerville SemiBold"/>
          <a:cs typeface="Baskerville SemiBold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Baskerville SemiBold"/>
          <a:ea typeface="Baskerville SemiBold"/>
          <a:cs typeface="Baskerville SemiBol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222222"/>
              </a:solidFill>
              <a:prstDash val="solid"/>
              <a:round/>
            </a:ln>
          </a:top>
          <a:bottom>
            <a:ln w="25400" cap="flat">
              <a:solidFill>
                <a:srgbClr val="222222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Baskerville SemiBold"/>
          <a:ea typeface="Baskerville SemiBold"/>
          <a:cs typeface="Baskerville SemiBold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round/>
            </a:ln>
          </a:top>
          <a:bottom>
            <a:ln w="25400" cap="flat">
              <a:solidFill>
                <a:srgbClr val="222222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n" i="off">
        <a:font>
          <a:latin typeface="Baskerville SemiBold"/>
          <a:ea typeface="Baskerville SemiBold"/>
          <a:cs typeface="Baskerville SemiBold"/>
        </a:font>
        <a:srgbClr val="222222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12700" cap="flat">
              <a:solidFill>
                <a:srgbClr val="838787"/>
              </a:solidFill>
              <a:prstDash val="solid"/>
              <a:round/>
            </a:ln>
          </a:top>
          <a:bottom>
            <a:ln w="127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rgbClr val="CBCBCB"/>
          </a:solidFill>
        </a:fill>
      </a:tcStyle>
    </a:wholeTbl>
    <a:band2H>
      <a:tcTxStyle b="def" i="def"/>
      <a:tcStyle>
        <a:tcBdr/>
        <a:fill>
          <a:solidFill>
            <a:srgbClr val="E7E7E7"/>
          </a:solidFill>
        </a:fill>
      </a:tcStyle>
    </a:band2H>
    <a:firstCol>
      <a:tcTxStyle b="on" i="off">
        <a:font>
          <a:latin typeface="Baskerville SemiBold"/>
          <a:ea typeface="Baskerville SemiBold"/>
          <a:cs typeface="Baskerville SemiBold"/>
        </a:font>
        <a:srgbClr val="838787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12700" cap="flat">
              <a:solidFill>
                <a:srgbClr val="838787"/>
              </a:solidFill>
              <a:prstDash val="solid"/>
              <a:round/>
            </a:ln>
          </a:top>
          <a:bottom>
            <a:ln w="127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rgbClr val="222222"/>
          </a:solidFill>
        </a:fill>
      </a:tcStyle>
    </a:firstCol>
    <a:lastRow>
      <a:tcTxStyle b="on" i="off">
        <a:font>
          <a:latin typeface="Baskerville SemiBold"/>
          <a:ea typeface="Baskerville SemiBold"/>
          <a:cs typeface="Baskerville SemiBold"/>
        </a:font>
        <a:srgbClr val="838787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38100" cap="flat">
              <a:solidFill>
                <a:srgbClr val="838787"/>
              </a:solidFill>
              <a:prstDash val="solid"/>
              <a:round/>
            </a:ln>
          </a:top>
          <a:bottom>
            <a:ln w="127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rgbClr val="222222"/>
          </a:solidFill>
        </a:fill>
      </a:tcStyle>
    </a:lastRow>
    <a:firstRow>
      <a:tcTxStyle b="on" i="off">
        <a:font>
          <a:latin typeface="Baskerville SemiBold"/>
          <a:ea typeface="Baskerville SemiBold"/>
          <a:cs typeface="Baskerville SemiBold"/>
        </a:font>
        <a:srgbClr val="838787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12700" cap="flat">
              <a:solidFill>
                <a:srgbClr val="838787"/>
              </a:solidFill>
              <a:prstDash val="solid"/>
              <a:round/>
            </a:ln>
          </a:top>
          <a:bottom>
            <a:ln w="381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rgbClr val="222222"/>
          </a:solidFill>
        </a:fill>
      </a:tcStyle>
    </a:firstRow>
  </a:tblStyle>
  <a:tblStyle styleId="{2708684C-4D16-4618-839F-0558EEFCDFE6}" styleName="">
    <a:tblBg/>
    <a:wholeTbl>
      <a:tcTxStyle b="on" i="off">
        <a:font>
          <a:latin typeface="Baskerville SemiBold"/>
          <a:ea typeface="Baskerville SemiBold"/>
          <a:cs typeface="Baskerville SemiBold"/>
        </a:font>
        <a:srgbClr val="838787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12700" cap="flat">
              <a:solidFill>
                <a:srgbClr val="838787"/>
              </a:solidFill>
              <a:prstDash val="solid"/>
              <a:round/>
            </a:ln>
          </a:top>
          <a:bottom>
            <a:ln w="127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rgbClr val="838787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Baskerville SemiBold"/>
          <a:ea typeface="Baskerville SemiBold"/>
          <a:cs typeface="Baskerville SemiBold"/>
        </a:font>
        <a:srgbClr val="838787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12700" cap="flat">
              <a:solidFill>
                <a:srgbClr val="838787"/>
              </a:solidFill>
              <a:prstDash val="solid"/>
              <a:round/>
            </a:ln>
          </a:top>
          <a:bottom>
            <a:ln w="127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rgbClr val="838787">
              <a:alpha val="20000"/>
            </a:srgbClr>
          </a:solidFill>
        </a:fill>
      </a:tcStyle>
    </a:firstCol>
    <a:lastRow>
      <a:tcTxStyle b="on" i="off">
        <a:font>
          <a:latin typeface="Baskerville SemiBold"/>
          <a:ea typeface="Baskerville SemiBold"/>
          <a:cs typeface="Baskerville SemiBold"/>
        </a:font>
        <a:srgbClr val="838787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50800" cap="flat">
              <a:solidFill>
                <a:srgbClr val="838787"/>
              </a:solidFill>
              <a:prstDash val="solid"/>
              <a:round/>
            </a:ln>
          </a:top>
          <a:bottom>
            <a:ln w="127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Baskerville SemiBold"/>
          <a:ea typeface="Baskerville SemiBold"/>
          <a:cs typeface="Baskerville SemiBold"/>
        </a:font>
        <a:srgbClr val="838787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12700" cap="flat">
              <a:solidFill>
                <a:srgbClr val="838787"/>
              </a:solidFill>
              <a:prstDash val="solid"/>
              <a:round/>
            </a:ln>
          </a:top>
          <a:bottom>
            <a:ln w="254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/Relationships>

</file>

<file path=ppt/media/image1.jpeg>
</file>

<file path=ppt/media/image1.png>
</file>

<file path=ppt/media/image10.png>
</file>

<file path=ppt/media/image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v>
</file>

<file path=ppt/media/media1.mp3>
</file>

<file path=ppt/media/media2.m4v>
</file>

<file path=ppt/media/media3.m4v>
</file>

<file path=ppt/media/media4.m4v>
</file>

<file path=ppt/media/media5.m4v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8" name="Shape 168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大標題與副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大標題文字</a:t>
            </a:r>
          </a:p>
        </p:txBody>
      </p:sp>
      <p:sp>
        <p:nvSpPr>
          <p:cNvPr id="13" name="Shape 1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14" name="Shape 1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項目符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/>
        </p:nvSpPr>
        <p:spPr>
          <a:xfrm flipV="1">
            <a:off x="406400" y="993160"/>
            <a:ext cx="12192001" cy="264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838787"/>
                </a:solidFill>
              </a:defRPr>
            </a:pPr>
          </a:p>
        </p:txBody>
      </p:sp>
      <p:sp>
        <p:nvSpPr>
          <p:cNvPr id="105" name="Shape 105"/>
          <p:cNvSpPr/>
          <p:nvPr>
            <p:ph type="body" sz="quarter" idx="1"/>
          </p:nvPr>
        </p:nvSpPr>
        <p:spPr>
          <a:xfrm>
            <a:off x="406400" y="393700"/>
            <a:ext cx="11176000" cy="520702"/>
          </a:xfrm>
          <a:prstGeom prst="rect">
            <a:avLst/>
          </a:prstGeom>
        </p:spPr>
        <p:txBody>
          <a:bodyPr/>
          <a:lstStyle>
            <a:lvl1pPr defTabSz="457200">
              <a:spcBef>
                <a:spcPts val="0"/>
              </a:spcBef>
              <a:defRPr spc="120" sz="2400">
                <a:solidFill>
                  <a:srgbClr val="838787"/>
                </a:solidFill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pPr/>
            <a:r>
              <a:t>文字</a:t>
            </a:r>
          </a:p>
        </p:txBody>
      </p:sp>
      <p:sp>
        <p:nvSpPr>
          <p:cNvPr id="106" name="Shape 106"/>
          <p:cNvSpPr/>
          <p:nvPr>
            <p:ph type="body" idx="13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</p:spPr>
        <p:txBody>
          <a:bodyPr anchor="t"/>
          <a:lstStyle/>
          <a:p>
            <a:pPr marL="444500" indent="-444500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cap="none" sz="3400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</a:p>
        </p:txBody>
      </p:sp>
      <p:sp>
        <p:nvSpPr>
          <p:cNvPr id="107" name="Shape 107"/>
          <p:cNvSpPr/>
          <p:nvPr>
            <p:ph type="sldNum" sz="quarter" idx="2"/>
          </p:nvPr>
        </p:nvSpPr>
        <p:spPr>
          <a:xfrm>
            <a:off x="12174419" y="431800"/>
            <a:ext cx="419101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照片 - 一頁三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>
            <p:ph type="pic" sz="half" idx="13"/>
          </p:nvPr>
        </p:nvSpPr>
        <p:spPr>
          <a:xfrm>
            <a:off x="6503154" y="0"/>
            <a:ext cx="6502401" cy="486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15" name="Shape 115"/>
          <p:cNvSpPr/>
          <p:nvPr>
            <p:ph type="pic" sz="half" idx="14"/>
          </p:nvPr>
        </p:nvSpPr>
        <p:spPr>
          <a:xfrm>
            <a:off x="6502400" y="4902200"/>
            <a:ext cx="6502400" cy="486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16" name="Shape 116"/>
          <p:cNvSpPr/>
          <p:nvPr>
            <p:ph type="pic" idx="15"/>
          </p:nvPr>
        </p:nvSpPr>
        <p:spPr>
          <a:xfrm>
            <a:off x="0" y="0"/>
            <a:ext cx="6468534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17" name="Shape 117"/>
          <p:cNvSpPr/>
          <p:nvPr>
            <p:ph type="sldNum" sz="quarter" idx="2"/>
          </p:nvPr>
        </p:nvSpPr>
        <p:spPr>
          <a:xfrm>
            <a:off x="12174419" y="431800"/>
            <a:ext cx="419101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名言語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/>
        </p:nvSpPr>
        <p:spPr>
          <a:xfrm flipV="1">
            <a:off x="406400" y="993160"/>
            <a:ext cx="12192001" cy="264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838787"/>
                </a:solidFill>
              </a:defRPr>
            </a:pPr>
          </a:p>
        </p:txBody>
      </p:sp>
      <p:sp>
        <p:nvSpPr>
          <p:cNvPr id="125" name="Shape 125"/>
          <p:cNvSpPr/>
          <p:nvPr/>
        </p:nvSpPr>
        <p:spPr>
          <a:xfrm>
            <a:off x="469900" y="2362200"/>
            <a:ext cx="12065001" cy="52292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24" y="0"/>
                </a:moveTo>
                <a:cubicBezTo>
                  <a:pt x="100" y="0"/>
                  <a:pt x="0" y="232"/>
                  <a:pt x="0" y="516"/>
                </a:cubicBezTo>
                <a:lnTo>
                  <a:pt x="0" y="18789"/>
                </a:lnTo>
                <a:cubicBezTo>
                  <a:pt x="0" y="19073"/>
                  <a:pt x="100" y="19305"/>
                  <a:pt x="224" y="19305"/>
                </a:cubicBezTo>
                <a:lnTo>
                  <a:pt x="17228" y="19305"/>
                </a:lnTo>
                <a:lnTo>
                  <a:pt x="17850" y="21600"/>
                </a:lnTo>
                <a:lnTo>
                  <a:pt x="18471" y="19305"/>
                </a:lnTo>
                <a:lnTo>
                  <a:pt x="21376" y="19305"/>
                </a:lnTo>
                <a:cubicBezTo>
                  <a:pt x="21500" y="19305"/>
                  <a:pt x="21600" y="19073"/>
                  <a:pt x="21600" y="18789"/>
                </a:cubicBezTo>
                <a:lnTo>
                  <a:pt x="21600" y="516"/>
                </a:lnTo>
                <a:cubicBezTo>
                  <a:pt x="21600" y="232"/>
                  <a:pt x="21500" y="0"/>
                  <a:pt x="21376" y="0"/>
                </a:cubicBezTo>
                <a:lnTo>
                  <a:pt x="224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</a:defRPr>
            </a:pPr>
          </a:p>
        </p:txBody>
      </p:sp>
      <p:sp>
        <p:nvSpPr>
          <p:cNvPr id="126" name="Shape 126"/>
          <p:cNvSpPr/>
          <p:nvPr>
            <p:ph type="body" sz="quarter" idx="1"/>
          </p:nvPr>
        </p:nvSpPr>
        <p:spPr>
          <a:xfrm>
            <a:off x="889000" y="2908300"/>
            <a:ext cx="11226800" cy="1778000"/>
          </a:xfrm>
          <a:prstGeom prst="rect">
            <a:avLst/>
          </a:prstGeom>
        </p:spPr>
        <p:txBody>
          <a:bodyPr anchor="t"/>
          <a:lstStyle>
            <a:lvl1pPr>
              <a:spcBef>
                <a:spcPts val="0"/>
              </a:spcBef>
              <a:defRPr sz="9400">
                <a:solidFill>
                  <a:srgbClr val="FFFFFF"/>
                </a:solidFill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pPr/>
            <a:r>
              <a:t>在此輸入名言語錄。</a:t>
            </a:r>
          </a:p>
        </p:txBody>
      </p:sp>
      <p:sp>
        <p:nvSpPr>
          <p:cNvPr id="127" name="Shape 127"/>
          <p:cNvSpPr/>
          <p:nvPr>
            <p:ph type="body" sz="quarter" idx="13"/>
          </p:nvPr>
        </p:nvSpPr>
        <p:spPr>
          <a:xfrm>
            <a:off x="406400" y="7789333"/>
            <a:ext cx="12192000" cy="1168402"/>
          </a:xfrm>
          <a:prstGeom prst="rect">
            <a:avLst/>
          </a:prstGeom>
        </p:spPr>
        <p:txBody>
          <a:bodyPr anchor="t"/>
          <a:lstStyle/>
          <a:p>
            <a:pPr algn="r">
              <a:spcBef>
                <a:spcPts val="0"/>
              </a:spcBef>
              <a:defRPr cap="none" sz="6000">
                <a:solidFill>
                  <a:srgbClr val="838787"/>
                </a:solidFill>
              </a:defRPr>
            </a:pPr>
          </a:p>
        </p:txBody>
      </p:sp>
      <p:sp>
        <p:nvSpPr>
          <p:cNvPr id="128" name="Shape 128"/>
          <p:cNvSpPr/>
          <p:nvPr>
            <p:ph type="body" sz="quarter" idx="14"/>
          </p:nvPr>
        </p:nvSpPr>
        <p:spPr>
          <a:xfrm>
            <a:off x="406400" y="393699"/>
            <a:ext cx="11176000" cy="520703"/>
          </a:xfrm>
          <a:prstGeom prst="rect">
            <a:avLst/>
          </a:prstGeom>
        </p:spPr>
        <p:txBody>
          <a:bodyPr/>
          <a:lstStyle/>
          <a:p>
            <a:pPr defTabSz="457200">
              <a:spcBef>
                <a:spcPts val="0"/>
              </a:spcBef>
              <a:defRPr spc="100" sz="2400">
                <a:solidFill>
                  <a:srgbClr val="838787"/>
                </a:solidFill>
                <a:latin typeface="Baskerville SemiBold"/>
                <a:ea typeface="Baskerville SemiBold"/>
                <a:cs typeface="Baskerville SemiBold"/>
                <a:sym typeface="Baskerville SemiBold"/>
              </a:defRPr>
            </a:pPr>
          </a:p>
        </p:txBody>
      </p:sp>
      <p:sp>
        <p:nvSpPr>
          <p:cNvPr id="129" name="Shape 129"/>
          <p:cNvSpPr/>
          <p:nvPr>
            <p:ph type="sldNum" sz="quarter" idx="2"/>
          </p:nvPr>
        </p:nvSpPr>
        <p:spPr>
          <a:xfrm>
            <a:off x="12174419" y="431800"/>
            <a:ext cx="419101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引言替用"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>
            <p:ph type="body" sz="quarter" idx="1"/>
          </p:nvPr>
        </p:nvSpPr>
        <p:spPr>
          <a:xfrm>
            <a:off x="5892800" y="2641600"/>
            <a:ext cx="6705600" cy="3119122"/>
          </a:xfrm>
          <a:prstGeom prst="rect">
            <a:avLst/>
          </a:prstGeom>
        </p:spPr>
        <p:txBody>
          <a:bodyPr anchor="t"/>
          <a:lstStyle>
            <a:lvl1pPr>
              <a:spcBef>
                <a:spcPts val="0"/>
              </a:spcBef>
              <a:defRPr sz="9400">
                <a:solidFill>
                  <a:srgbClr val="FFFFFF"/>
                </a:solidFill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pPr/>
            <a:r>
              <a:t>在此輸入名言語錄。</a:t>
            </a:r>
          </a:p>
        </p:txBody>
      </p:sp>
      <p:sp>
        <p:nvSpPr>
          <p:cNvPr id="137" name="Shape 137"/>
          <p:cNvSpPr/>
          <p:nvPr>
            <p:ph type="pic" idx="13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38" name="Shape 138"/>
          <p:cNvSpPr/>
          <p:nvPr>
            <p:ph type="body" sz="quarter" idx="14"/>
          </p:nvPr>
        </p:nvSpPr>
        <p:spPr>
          <a:xfrm>
            <a:off x="5892800" y="7636933"/>
            <a:ext cx="6705600" cy="1168402"/>
          </a:xfrm>
          <a:prstGeom prst="rect">
            <a:avLst/>
          </a:prstGeom>
        </p:spPr>
        <p:txBody>
          <a:bodyPr anchor="ctr"/>
          <a:lstStyle/>
          <a:p>
            <a:pPr defTabSz="457200">
              <a:lnSpc>
                <a:spcPct val="100000"/>
              </a:lnSpc>
              <a:spcBef>
                <a:spcPts val="0"/>
              </a:spcBef>
              <a:defRPr cap="none" sz="6000">
                <a:solidFill>
                  <a:srgbClr val="232323"/>
                </a:solidFill>
                <a:latin typeface="Baskerville SemiBold"/>
                <a:ea typeface="Baskerville SemiBold"/>
                <a:cs typeface="Baskerville SemiBold"/>
                <a:sym typeface="Baskerville SemiBold"/>
              </a:defRPr>
            </a:pPr>
          </a:p>
        </p:txBody>
      </p:sp>
      <p:sp>
        <p:nvSpPr>
          <p:cNvPr id="139" name="Shape 139"/>
          <p:cNvSpPr/>
          <p:nvPr>
            <p:ph type="sldNum" sz="quarter" idx="2"/>
          </p:nvPr>
        </p:nvSpPr>
        <p:spPr>
          <a:xfrm>
            <a:off x="12174419" y="431800"/>
            <a:ext cx="419101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47" name="Shape 147"/>
          <p:cNvSpPr/>
          <p:nvPr>
            <p:ph type="sldNum" sz="quarter" idx="2"/>
          </p:nvPr>
        </p:nvSpPr>
        <p:spPr>
          <a:xfrm>
            <a:off x="12174419" y="431800"/>
            <a:ext cx="419101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/>
          <p:nvPr>
            <p:ph type="sldNum" sz="quarter" idx="2"/>
          </p:nvPr>
        </p:nvSpPr>
        <p:spPr>
          <a:xfrm>
            <a:off x="12174419" y="431800"/>
            <a:ext cx="419101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空白替用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>
            <p:ph type="sldNum" sz="quarter" idx="2"/>
          </p:nvPr>
        </p:nvSpPr>
        <p:spPr>
          <a:xfrm>
            <a:off x="12174419" y="431800"/>
            <a:ext cx="419101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2" name="Shape 22"/>
          <p:cNvSpPr/>
          <p:nvPr>
            <p:ph type="body" sz="quarter" idx="1"/>
          </p:nvPr>
        </p:nvSpPr>
        <p:spPr>
          <a:xfrm>
            <a:off x="406400" y="6140894"/>
            <a:ext cx="12192000" cy="264"/>
          </a:xfrm>
          <a:prstGeom prst="rect">
            <a:avLst/>
          </a:prstGeom>
          <a:ln w="38100">
            <a:solidFill>
              <a:srgbClr val="A6AAA9"/>
            </a:solidFill>
          </a:ln>
        </p:spPr>
        <p:txBody>
          <a:bodyPr anchor="ctr"/>
          <a:lstStyle>
            <a:lvl1pPr marL="444500" indent="-444500">
              <a:lnSpc>
                <a:spcPct val="100000"/>
              </a:lnSpc>
              <a:spcBef>
                <a:spcPts val="2800"/>
              </a:spcBef>
              <a:buClr>
                <a:srgbClr val="39A3D5"/>
              </a:buClr>
              <a:buSzPct val="104999"/>
              <a:buFont typeface="Avenir Next"/>
              <a:buChar char="‣"/>
              <a:defRPr cap="none" sz="3400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Click to add text</a:t>
            </a:r>
          </a:p>
        </p:txBody>
      </p:sp>
      <p:sp>
        <p:nvSpPr>
          <p:cNvPr id="23" name="Shape 2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大標題文字</a:t>
            </a:r>
          </a:p>
        </p:txBody>
      </p:sp>
      <p:sp>
        <p:nvSpPr>
          <p:cNvPr id="24" name="Shape 24"/>
          <p:cNvSpPr/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5" name="Shape 2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大標題與副標題替用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大標題文字</a:t>
            </a:r>
          </a:p>
        </p:txBody>
      </p:sp>
      <p:sp>
        <p:nvSpPr>
          <p:cNvPr id="33" name="Shape 3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34" name="Shape 34"/>
          <p:cNvSpPr/>
          <p:nvPr>
            <p:ph type="sldNum" sz="quarter" idx="2"/>
          </p:nvPr>
        </p:nvSpPr>
        <p:spPr>
          <a:xfrm>
            <a:off x="12149657" y="419100"/>
            <a:ext cx="419101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大標題 - 中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>
            <p:ph type="title"/>
          </p:nvPr>
        </p:nvSpPr>
        <p:spPr>
          <a:xfrm>
            <a:off x="406400" y="4038600"/>
            <a:ext cx="12192000" cy="4521200"/>
          </a:xfrm>
          <a:prstGeom prst="rect">
            <a:avLst/>
          </a:prstGeom>
        </p:spPr>
        <p:txBody>
          <a:bodyPr/>
          <a:lstStyle/>
          <a:p>
            <a:pPr/>
            <a:r>
              <a:t>大標題文字</a:t>
            </a:r>
          </a:p>
        </p:txBody>
      </p:sp>
      <p:sp>
        <p:nvSpPr>
          <p:cNvPr id="42" name="Shape 4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照片 - 直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/>
        </p:nvSpPr>
        <p:spPr>
          <a:xfrm flipV="1">
            <a:off x="5892800" y="6141011"/>
            <a:ext cx="6705601" cy="146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838787"/>
                </a:solidFill>
              </a:defRPr>
            </a:pPr>
          </a:p>
        </p:txBody>
      </p:sp>
      <p:sp>
        <p:nvSpPr>
          <p:cNvPr id="50" name="Shape 50"/>
          <p:cNvSpPr/>
          <p:nvPr>
            <p:ph type="pic" idx="13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51" name="Shape 51"/>
          <p:cNvSpPr/>
          <p:nvPr>
            <p:ph type="title"/>
          </p:nvPr>
        </p:nvSpPr>
        <p:spPr>
          <a:xfrm>
            <a:off x="5892800" y="6426200"/>
            <a:ext cx="6705600" cy="2705100"/>
          </a:xfrm>
          <a:prstGeom prst="rect">
            <a:avLst/>
          </a:prstGeom>
        </p:spPr>
        <p:txBody>
          <a:bodyPr/>
          <a:lstStyle/>
          <a:p>
            <a:pPr/>
            <a:r>
              <a:t>大標題文字</a:t>
            </a:r>
          </a:p>
        </p:txBody>
      </p:sp>
      <p:sp>
        <p:nvSpPr>
          <p:cNvPr id="52" name="Shape 52"/>
          <p:cNvSpPr/>
          <p:nvPr>
            <p:ph type="body" sz="quarter" idx="1"/>
          </p:nvPr>
        </p:nvSpPr>
        <p:spPr>
          <a:xfrm>
            <a:off x="5892800" y="4267200"/>
            <a:ext cx="6705600" cy="1803400"/>
          </a:xfrm>
          <a:prstGeom prst="rect">
            <a:avLst/>
          </a:prstGeom>
        </p:spPr>
        <p:txBody>
          <a:bodyPr/>
          <a:lstStyle/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53" name="Shape 5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大標題 - 上方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 flipV="1">
            <a:off x="406400" y="993160"/>
            <a:ext cx="12192001" cy="264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838787"/>
                </a:solidFill>
              </a:defRPr>
            </a:pPr>
          </a:p>
        </p:txBody>
      </p:sp>
      <p:sp>
        <p:nvSpPr>
          <p:cNvPr id="61" name="Shape 61"/>
          <p:cNvSpPr/>
          <p:nvPr>
            <p:ph type="body" sz="quarter" idx="1"/>
          </p:nvPr>
        </p:nvSpPr>
        <p:spPr>
          <a:xfrm>
            <a:off x="406400" y="393700"/>
            <a:ext cx="11176000" cy="520702"/>
          </a:xfrm>
          <a:prstGeom prst="rect">
            <a:avLst/>
          </a:prstGeom>
        </p:spPr>
        <p:txBody>
          <a:bodyPr/>
          <a:lstStyle>
            <a:lvl1pPr defTabSz="457200">
              <a:spcBef>
                <a:spcPts val="0"/>
              </a:spcBef>
              <a:defRPr spc="120" sz="2400">
                <a:solidFill>
                  <a:srgbClr val="838787"/>
                </a:solidFill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pPr/>
            <a:r>
              <a:t>文字</a:t>
            </a:r>
          </a:p>
        </p:txBody>
      </p:sp>
      <p:sp>
        <p:nvSpPr>
          <p:cNvPr id="62" name="Shape 62"/>
          <p:cNvSpPr/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</p:spPr>
        <p:txBody>
          <a:bodyPr/>
          <a:lstStyle>
            <a:lvl1pPr>
              <a:spcBef>
                <a:spcPts val="2800"/>
              </a:spcBef>
              <a:defRPr sz="6000"/>
            </a:lvl1pPr>
          </a:lstStyle>
          <a:p>
            <a:pPr/>
            <a:r>
              <a:t>大標題文字</a:t>
            </a:r>
          </a:p>
        </p:txBody>
      </p:sp>
      <p:sp>
        <p:nvSpPr>
          <p:cNvPr id="63" name="Shape 63"/>
          <p:cNvSpPr/>
          <p:nvPr>
            <p:ph type="sldNum" sz="quarter" idx="2"/>
          </p:nvPr>
        </p:nvSpPr>
        <p:spPr>
          <a:xfrm>
            <a:off x="12174419" y="431800"/>
            <a:ext cx="419101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大標題與項目符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/>
        </p:nvSpPr>
        <p:spPr>
          <a:xfrm flipV="1">
            <a:off x="406400" y="993160"/>
            <a:ext cx="12192001" cy="264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838787"/>
                </a:solidFill>
              </a:defRPr>
            </a:pPr>
          </a:p>
        </p:txBody>
      </p:sp>
      <p:sp>
        <p:nvSpPr>
          <p:cNvPr id="71" name="Shape 71"/>
          <p:cNvSpPr/>
          <p:nvPr>
            <p:ph type="body" sz="quarter" idx="1"/>
          </p:nvPr>
        </p:nvSpPr>
        <p:spPr>
          <a:xfrm>
            <a:off x="406400" y="393700"/>
            <a:ext cx="11176000" cy="520702"/>
          </a:xfrm>
          <a:prstGeom prst="rect">
            <a:avLst/>
          </a:prstGeom>
        </p:spPr>
        <p:txBody>
          <a:bodyPr/>
          <a:lstStyle>
            <a:lvl1pPr defTabSz="457200">
              <a:spcBef>
                <a:spcPts val="0"/>
              </a:spcBef>
              <a:defRPr spc="120" sz="2400">
                <a:solidFill>
                  <a:srgbClr val="838787"/>
                </a:solidFill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pPr/>
            <a:r>
              <a:t>文字</a:t>
            </a:r>
          </a:p>
        </p:txBody>
      </p:sp>
      <p:sp>
        <p:nvSpPr>
          <p:cNvPr id="72" name="Shape 72"/>
          <p:cNvSpPr/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</p:spPr>
        <p:txBody>
          <a:bodyPr/>
          <a:lstStyle>
            <a:lvl1pPr>
              <a:spcBef>
                <a:spcPts val="2800"/>
              </a:spcBef>
              <a:defRPr sz="6000"/>
            </a:lvl1pPr>
          </a:lstStyle>
          <a:p>
            <a:pPr/>
            <a:r>
              <a:t>大標題文字</a:t>
            </a:r>
          </a:p>
        </p:txBody>
      </p:sp>
      <p:sp>
        <p:nvSpPr>
          <p:cNvPr id="73" name="Shape 73"/>
          <p:cNvSpPr/>
          <p:nvPr>
            <p:ph type="body" idx="13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</p:spPr>
        <p:txBody>
          <a:bodyPr anchor="t"/>
          <a:lstStyle/>
          <a:p>
            <a:pPr marL="444500" indent="-444500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cap="none" sz="3400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</a:p>
        </p:txBody>
      </p:sp>
      <p:sp>
        <p:nvSpPr>
          <p:cNvPr id="74" name="Shape 74"/>
          <p:cNvSpPr/>
          <p:nvPr>
            <p:ph type="sldNum" sz="quarter" idx="2"/>
          </p:nvPr>
        </p:nvSpPr>
        <p:spPr>
          <a:xfrm>
            <a:off x="12174419" y="431800"/>
            <a:ext cx="419101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大標題與項目符號替用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/>
        </p:nvSpPr>
        <p:spPr>
          <a:xfrm flipV="1">
            <a:off x="406400" y="993160"/>
            <a:ext cx="12192001" cy="264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838787"/>
                </a:solidFill>
              </a:defRPr>
            </a:pPr>
          </a:p>
        </p:txBody>
      </p:sp>
      <p:sp>
        <p:nvSpPr>
          <p:cNvPr id="82" name="Shape 82"/>
          <p:cNvSpPr/>
          <p:nvPr>
            <p:ph type="body" sz="quarter" idx="1"/>
          </p:nvPr>
        </p:nvSpPr>
        <p:spPr>
          <a:xfrm>
            <a:off x="406400" y="393700"/>
            <a:ext cx="11176000" cy="520702"/>
          </a:xfrm>
          <a:prstGeom prst="rect">
            <a:avLst/>
          </a:prstGeom>
        </p:spPr>
        <p:txBody>
          <a:bodyPr/>
          <a:lstStyle>
            <a:lvl1pPr defTabSz="457200">
              <a:spcBef>
                <a:spcPts val="0"/>
              </a:spcBef>
              <a:defRPr spc="120" sz="2400">
                <a:solidFill>
                  <a:srgbClr val="838787"/>
                </a:solidFill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pPr/>
            <a:r>
              <a:t>文字</a:t>
            </a:r>
          </a:p>
        </p:txBody>
      </p:sp>
      <p:sp>
        <p:nvSpPr>
          <p:cNvPr id="83" name="Shape 83"/>
          <p:cNvSpPr/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</p:spPr>
        <p:txBody>
          <a:bodyPr/>
          <a:lstStyle>
            <a:lvl1pPr>
              <a:spcBef>
                <a:spcPts val="2800"/>
              </a:spcBef>
              <a:defRPr sz="6000"/>
            </a:lvl1pPr>
          </a:lstStyle>
          <a:p>
            <a:pPr/>
            <a:r>
              <a:t>大標題文字</a:t>
            </a:r>
          </a:p>
        </p:txBody>
      </p:sp>
      <p:sp>
        <p:nvSpPr>
          <p:cNvPr id="84" name="Shape 84"/>
          <p:cNvSpPr/>
          <p:nvPr>
            <p:ph type="body" idx="13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</p:spPr>
        <p:txBody>
          <a:bodyPr anchor="t"/>
          <a:lstStyle/>
          <a:p>
            <a:pPr marL="444500" indent="-444500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cap="none" sz="3400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</a:p>
        </p:txBody>
      </p:sp>
      <p:sp>
        <p:nvSpPr>
          <p:cNvPr id="85" name="Shape 85"/>
          <p:cNvSpPr/>
          <p:nvPr>
            <p:ph type="sldNum" sz="quarter" idx="2"/>
          </p:nvPr>
        </p:nvSpPr>
        <p:spPr>
          <a:xfrm>
            <a:off x="12174419" y="431800"/>
            <a:ext cx="419101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大標題、項目符號與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/>
          <p:nvPr/>
        </p:nvSpPr>
        <p:spPr>
          <a:xfrm flipV="1">
            <a:off x="406400" y="993160"/>
            <a:ext cx="12192001" cy="264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838787"/>
                </a:solidFill>
              </a:defRPr>
            </a:pPr>
          </a:p>
        </p:txBody>
      </p:sp>
      <p:sp>
        <p:nvSpPr>
          <p:cNvPr id="93" name="Shape 93"/>
          <p:cNvSpPr/>
          <p:nvPr>
            <p:ph type="body" sz="quarter" idx="1"/>
          </p:nvPr>
        </p:nvSpPr>
        <p:spPr>
          <a:xfrm>
            <a:off x="406400" y="393700"/>
            <a:ext cx="11176000" cy="520702"/>
          </a:xfrm>
          <a:prstGeom prst="rect">
            <a:avLst/>
          </a:prstGeom>
        </p:spPr>
        <p:txBody>
          <a:bodyPr/>
          <a:lstStyle>
            <a:lvl1pPr defTabSz="457200">
              <a:spcBef>
                <a:spcPts val="0"/>
              </a:spcBef>
              <a:defRPr spc="120" sz="2400">
                <a:solidFill>
                  <a:srgbClr val="838787"/>
                </a:solidFill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pPr/>
            <a:r>
              <a:t>文字</a:t>
            </a:r>
          </a:p>
        </p:txBody>
      </p:sp>
      <p:sp>
        <p:nvSpPr>
          <p:cNvPr id="94" name="Shape 94"/>
          <p:cNvSpPr/>
          <p:nvPr>
            <p:ph type="pic" sz="half" idx="13"/>
          </p:nvPr>
        </p:nvSpPr>
        <p:spPr>
          <a:xfrm>
            <a:off x="7112000" y="1536700"/>
            <a:ext cx="5486400" cy="77978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5" name="Shape 95"/>
          <p:cNvSpPr/>
          <p:nvPr>
            <p:ph type="title"/>
          </p:nvPr>
        </p:nvSpPr>
        <p:spPr>
          <a:xfrm>
            <a:off x="406400" y="1536700"/>
            <a:ext cx="6299200" cy="723900"/>
          </a:xfrm>
          <a:prstGeom prst="rect">
            <a:avLst/>
          </a:prstGeom>
        </p:spPr>
        <p:txBody>
          <a:bodyPr/>
          <a:lstStyle>
            <a:lvl1pPr>
              <a:spcBef>
                <a:spcPts val="2800"/>
              </a:spcBef>
              <a:defRPr sz="6000"/>
            </a:lvl1pPr>
          </a:lstStyle>
          <a:p>
            <a:pPr/>
            <a:r>
              <a:t>大標題文字</a:t>
            </a:r>
          </a:p>
        </p:txBody>
      </p:sp>
      <p:sp>
        <p:nvSpPr>
          <p:cNvPr id="96" name="Shape 96"/>
          <p:cNvSpPr/>
          <p:nvPr>
            <p:ph type="body" sz="half" idx="14"/>
          </p:nvPr>
        </p:nvSpPr>
        <p:spPr>
          <a:xfrm>
            <a:off x="406400" y="2743200"/>
            <a:ext cx="6299200" cy="6108700"/>
          </a:xfrm>
          <a:prstGeom prst="rect">
            <a:avLst/>
          </a:prstGeom>
        </p:spPr>
        <p:txBody>
          <a:bodyPr anchor="t"/>
          <a:lstStyle/>
          <a:p>
            <a:pPr marL="444500" indent="-444500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cap="none" sz="2800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</a:p>
        </p:txBody>
      </p:sp>
      <p:sp>
        <p:nvSpPr>
          <p:cNvPr id="97" name="Shape 97"/>
          <p:cNvSpPr/>
          <p:nvPr>
            <p:ph type="sldNum" sz="quarter" idx="2"/>
          </p:nvPr>
        </p:nvSpPr>
        <p:spPr>
          <a:xfrm>
            <a:off x="12174419" y="431800"/>
            <a:ext cx="419101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 flipV="1">
            <a:off x="406400" y="6140894"/>
            <a:ext cx="12192001" cy="264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838787"/>
                </a:solidFill>
              </a:defRPr>
            </a:pPr>
          </a:p>
        </p:txBody>
      </p:sp>
      <p:sp>
        <p:nvSpPr>
          <p:cNvPr id="3" name="Shape 3"/>
          <p:cNvSpPr/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大標題文字</a:t>
            </a:r>
          </a:p>
        </p:txBody>
      </p:sp>
      <p:sp>
        <p:nvSpPr>
          <p:cNvPr id="4" name="Shape 4"/>
          <p:cNvSpPr/>
          <p:nvPr>
            <p:ph type="body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/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5" name="Shape 5"/>
          <p:cNvSpPr/>
          <p:nvPr>
            <p:ph type="sldNum" sz="quarter" idx="2"/>
          </p:nvPr>
        </p:nvSpPr>
        <p:spPr>
          <a:xfrm>
            <a:off x="12182238" y="431800"/>
            <a:ext cx="419101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sz="2400">
                <a:solidFill>
                  <a:srgbClr val="838787"/>
                </a:solidFill>
                <a:latin typeface="Baskerville"/>
                <a:ea typeface="Baskerville"/>
                <a:cs typeface="Baskerville"/>
                <a:sym typeface="Baskervill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transition xmlns:p14="http://schemas.microsoft.com/office/powerpoint/2010/main" spd="med" advClick="1"/>
  <p:txStyles>
    <p:titleStyle>
      <a:lvl1pPr marL="0" marR="0" indent="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7000" u="none">
          <a:ln>
            <a:noFill/>
          </a:ln>
          <a:solidFill>
            <a:schemeClr val="accent1"/>
          </a:solidFill>
          <a:uFillTx/>
          <a:latin typeface="Baskerville SemiBold"/>
          <a:ea typeface="Baskerville SemiBold"/>
          <a:cs typeface="Baskerville SemiBold"/>
          <a:sym typeface="Baskerville SemiBold"/>
        </a:defRPr>
      </a:lvl1pPr>
      <a:lvl2pPr marL="0" marR="0" indent="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7000" u="none">
          <a:ln>
            <a:noFill/>
          </a:ln>
          <a:solidFill>
            <a:schemeClr val="accent1"/>
          </a:solidFill>
          <a:uFillTx/>
          <a:latin typeface="Baskerville SemiBold"/>
          <a:ea typeface="Baskerville SemiBold"/>
          <a:cs typeface="Baskerville SemiBold"/>
          <a:sym typeface="Baskerville SemiBold"/>
        </a:defRPr>
      </a:lvl2pPr>
      <a:lvl3pPr marL="0" marR="0" indent="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7000" u="none">
          <a:ln>
            <a:noFill/>
          </a:ln>
          <a:solidFill>
            <a:schemeClr val="accent1"/>
          </a:solidFill>
          <a:uFillTx/>
          <a:latin typeface="Baskerville SemiBold"/>
          <a:ea typeface="Baskerville SemiBold"/>
          <a:cs typeface="Baskerville SemiBold"/>
          <a:sym typeface="Baskerville SemiBold"/>
        </a:defRPr>
      </a:lvl3pPr>
      <a:lvl4pPr marL="0" marR="0" indent="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7000" u="none">
          <a:ln>
            <a:noFill/>
          </a:ln>
          <a:solidFill>
            <a:schemeClr val="accent1"/>
          </a:solidFill>
          <a:uFillTx/>
          <a:latin typeface="Baskerville SemiBold"/>
          <a:ea typeface="Baskerville SemiBold"/>
          <a:cs typeface="Baskerville SemiBold"/>
          <a:sym typeface="Baskerville SemiBold"/>
        </a:defRPr>
      </a:lvl4pPr>
      <a:lvl5pPr marL="0" marR="0" indent="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7000" u="none">
          <a:ln>
            <a:noFill/>
          </a:ln>
          <a:solidFill>
            <a:schemeClr val="accent1"/>
          </a:solidFill>
          <a:uFillTx/>
          <a:latin typeface="Baskerville SemiBold"/>
          <a:ea typeface="Baskerville SemiBold"/>
          <a:cs typeface="Baskerville SemiBold"/>
          <a:sym typeface="Baskerville SemiBold"/>
        </a:defRPr>
      </a:lvl5pPr>
      <a:lvl6pPr marL="0" marR="0" indent="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7000" u="none">
          <a:ln>
            <a:noFill/>
          </a:ln>
          <a:solidFill>
            <a:schemeClr val="accent1"/>
          </a:solidFill>
          <a:uFillTx/>
          <a:latin typeface="Baskerville SemiBold"/>
          <a:ea typeface="Baskerville SemiBold"/>
          <a:cs typeface="Baskerville SemiBold"/>
          <a:sym typeface="Baskerville SemiBold"/>
        </a:defRPr>
      </a:lvl6pPr>
      <a:lvl7pPr marL="0" marR="0" indent="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7000" u="none">
          <a:ln>
            <a:noFill/>
          </a:ln>
          <a:solidFill>
            <a:schemeClr val="accent1"/>
          </a:solidFill>
          <a:uFillTx/>
          <a:latin typeface="Baskerville SemiBold"/>
          <a:ea typeface="Baskerville SemiBold"/>
          <a:cs typeface="Baskerville SemiBold"/>
          <a:sym typeface="Baskerville SemiBold"/>
        </a:defRPr>
      </a:lvl7pPr>
      <a:lvl8pPr marL="0" marR="0" indent="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7000" u="none">
          <a:ln>
            <a:noFill/>
          </a:ln>
          <a:solidFill>
            <a:schemeClr val="accent1"/>
          </a:solidFill>
          <a:uFillTx/>
          <a:latin typeface="Baskerville SemiBold"/>
          <a:ea typeface="Baskerville SemiBold"/>
          <a:cs typeface="Baskerville SemiBold"/>
          <a:sym typeface="Baskerville SemiBold"/>
        </a:defRPr>
      </a:lvl8pPr>
      <a:lvl9pPr marL="0" marR="0" indent="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7000" u="none">
          <a:ln>
            <a:noFill/>
          </a:ln>
          <a:solidFill>
            <a:schemeClr val="accent1"/>
          </a:solidFill>
          <a:uFillTx/>
          <a:latin typeface="Baskerville SemiBold"/>
          <a:ea typeface="Baskerville SemiBold"/>
          <a:cs typeface="Baskerville SemiBold"/>
          <a:sym typeface="Baskerville SemiBold"/>
        </a:defRPr>
      </a:lvl9pPr>
    </p:titleStyle>
    <p:bodyStyle>
      <a:lvl1pPr marL="0" marR="0" indent="0" algn="l" defTabSz="584200" rtl="0" latinLnBrk="0">
        <a:lnSpc>
          <a:spcPct val="8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400" u="none">
          <a:ln>
            <a:noFill/>
          </a:ln>
          <a:solidFill>
            <a:srgbClr val="A6AAA9"/>
          </a:solidFill>
          <a:uFillTx/>
          <a:latin typeface="Baskerville"/>
          <a:ea typeface="Baskerville"/>
          <a:cs typeface="Baskerville"/>
          <a:sym typeface="Baskerville"/>
        </a:defRPr>
      </a:lvl1pPr>
      <a:lvl2pPr marL="0" marR="0" indent="0" algn="l" defTabSz="584200" rtl="0" latinLnBrk="0">
        <a:lnSpc>
          <a:spcPct val="8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400" u="none">
          <a:ln>
            <a:noFill/>
          </a:ln>
          <a:solidFill>
            <a:srgbClr val="A6AAA9"/>
          </a:solidFill>
          <a:uFillTx/>
          <a:latin typeface="Baskerville"/>
          <a:ea typeface="Baskerville"/>
          <a:cs typeface="Baskerville"/>
          <a:sym typeface="Baskerville"/>
        </a:defRPr>
      </a:lvl2pPr>
      <a:lvl3pPr marL="0" marR="0" indent="0" algn="l" defTabSz="584200" rtl="0" latinLnBrk="0">
        <a:lnSpc>
          <a:spcPct val="8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400" u="none">
          <a:ln>
            <a:noFill/>
          </a:ln>
          <a:solidFill>
            <a:srgbClr val="A6AAA9"/>
          </a:solidFill>
          <a:uFillTx/>
          <a:latin typeface="Baskerville"/>
          <a:ea typeface="Baskerville"/>
          <a:cs typeface="Baskerville"/>
          <a:sym typeface="Baskerville"/>
        </a:defRPr>
      </a:lvl3pPr>
      <a:lvl4pPr marL="0" marR="0" indent="0" algn="l" defTabSz="584200" rtl="0" latinLnBrk="0">
        <a:lnSpc>
          <a:spcPct val="8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400" u="none">
          <a:ln>
            <a:noFill/>
          </a:ln>
          <a:solidFill>
            <a:srgbClr val="A6AAA9"/>
          </a:solidFill>
          <a:uFillTx/>
          <a:latin typeface="Baskerville"/>
          <a:ea typeface="Baskerville"/>
          <a:cs typeface="Baskerville"/>
          <a:sym typeface="Baskerville"/>
        </a:defRPr>
      </a:lvl4pPr>
      <a:lvl5pPr marL="0" marR="0" indent="0" algn="l" defTabSz="584200" rtl="0" latinLnBrk="0">
        <a:lnSpc>
          <a:spcPct val="8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400" u="none">
          <a:ln>
            <a:noFill/>
          </a:ln>
          <a:solidFill>
            <a:srgbClr val="A6AAA9"/>
          </a:solidFill>
          <a:uFillTx/>
          <a:latin typeface="Baskerville"/>
          <a:ea typeface="Baskerville"/>
          <a:cs typeface="Baskerville"/>
          <a:sym typeface="Baskerville"/>
        </a:defRPr>
      </a:lvl5pPr>
      <a:lvl6pPr marL="2928470" marR="0" indent="-705970" algn="l" defTabSz="584200" rtl="0" latinLnBrk="0">
        <a:lnSpc>
          <a:spcPct val="80000"/>
        </a:lnSpc>
        <a:spcBef>
          <a:spcPts val="2300"/>
        </a:spcBef>
        <a:spcAft>
          <a:spcPts val="0"/>
        </a:spcAft>
        <a:buClrTx/>
        <a:buSzPct val="104999"/>
        <a:buFontTx/>
        <a:buChar char="‣"/>
        <a:tabLst/>
        <a:defRPr b="0" baseline="0" cap="all" i="0" spc="0" strike="noStrike" sz="5400" u="none">
          <a:ln>
            <a:noFill/>
          </a:ln>
          <a:solidFill>
            <a:srgbClr val="A6AAA9"/>
          </a:solidFill>
          <a:uFillTx/>
          <a:latin typeface="Baskerville"/>
          <a:ea typeface="Baskerville"/>
          <a:cs typeface="Baskerville"/>
          <a:sym typeface="Baskerville"/>
        </a:defRPr>
      </a:lvl6pPr>
      <a:lvl7pPr marL="3372970" marR="0" indent="-705970" algn="l" defTabSz="584200" rtl="0" latinLnBrk="0">
        <a:lnSpc>
          <a:spcPct val="80000"/>
        </a:lnSpc>
        <a:spcBef>
          <a:spcPts val="2300"/>
        </a:spcBef>
        <a:spcAft>
          <a:spcPts val="0"/>
        </a:spcAft>
        <a:buClrTx/>
        <a:buSzPct val="104999"/>
        <a:buFontTx/>
        <a:buChar char="‣"/>
        <a:tabLst/>
        <a:defRPr b="0" baseline="0" cap="all" i="0" spc="0" strike="noStrike" sz="5400" u="none">
          <a:ln>
            <a:noFill/>
          </a:ln>
          <a:solidFill>
            <a:srgbClr val="A6AAA9"/>
          </a:solidFill>
          <a:uFillTx/>
          <a:latin typeface="Baskerville"/>
          <a:ea typeface="Baskerville"/>
          <a:cs typeface="Baskerville"/>
          <a:sym typeface="Baskerville"/>
        </a:defRPr>
      </a:lvl7pPr>
      <a:lvl8pPr marL="3817470" marR="0" indent="-705970" algn="l" defTabSz="584200" rtl="0" latinLnBrk="0">
        <a:lnSpc>
          <a:spcPct val="80000"/>
        </a:lnSpc>
        <a:spcBef>
          <a:spcPts val="2300"/>
        </a:spcBef>
        <a:spcAft>
          <a:spcPts val="0"/>
        </a:spcAft>
        <a:buClrTx/>
        <a:buSzPct val="104999"/>
        <a:buFontTx/>
        <a:buChar char="‣"/>
        <a:tabLst/>
        <a:defRPr b="0" baseline="0" cap="all" i="0" spc="0" strike="noStrike" sz="5400" u="none">
          <a:ln>
            <a:noFill/>
          </a:ln>
          <a:solidFill>
            <a:srgbClr val="A6AAA9"/>
          </a:solidFill>
          <a:uFillTx/>
          <a:latin typeface="Baskerville"/>
          <a:ea typeface="Baskerville"/>
          <a:cs typeface="Baskerville"/>
          <a:sym typeface="Baskerville"/>
        </a:defRPr>
      </a:lvl8pPr>
      <a:lvl9pPr marL="4261970" marR="0" indent="-705970" algn="l" defTabSz="584200" rtl="0" latinLnBrk="0">
        <a:lnSpc>
          <a:spcPct val="80000"/>
        </a:lnSpc>
        <a:spcBef>
          <a:spcPts val="2300"/>
        </a:spcBef>
        <a:spcAft>
          <a:spcPts val="0"/>
        </a:spcAft>
        <a:buClrTx/>
        <a:buSzPct val="104999"/>
        <a:buFontTx/>
        <a:buChar char="‣"/>
        <a:tabLst/>
        <a:defRPr b="0" baseline="0" cap="all" i="0" spc="0" strike="noStrike" sz="5400" u="none">
          <a:ln>
            <a:noFill/>
          </a:ln>
          <a:solidFill>
            <a:srgbClr val="A6AAA9"/>
          </a:solidFill>
          <a:uFillTx/>
          <a:latin typeface="Baskerville"/>
          <a:ea typeface="Baskerville"/>
          <a:cs typeface="Baskerville"/>
          <a:sym typeface="Baskerville"/>
        </a:defRPr>
      </a:lvl9pPr>
    </p:bodyStyle>
    <p:otherStyle>
      <a:lvl1pPr marL="0" marR="0" indent="0" algn="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1pPr>
      <a:lvl2pPr marL="0" marR="0" indent="0" algn="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2pPr>
      <a:lvl3pPr marL="0" marR="0" indent="0" algn="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3pPr>
      <a:lvl4pPr marL="0" marR="0" indent="0" algn="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4pPr>
      <a:lvl5pPr marL="0" marR="0" indent="0" algn="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5pPr>
      <a:lvl6pPr marL="0" marR="0" indent="0" algn="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6pPr>
      <a:lvl7pPr marL="0" marR="0" indent="0" algn="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7pPr>
      <a:lvl8pPr marL="0" marR="0" indent="0" algn="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8pPr>
      <a:lvl9pPr marL="0" marR="0" indent="0" algn="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video" Target="../media/media3.m4v"/><Relationship Id="rId3" Type="http://schemas.microsoft.com/office/2007/relationships/media" Target="../media/media3.m4v"/><Relationship Id="rId4" Type="http://schemas.openxmlformats.org/officeDocument/2006/relationships/image" Target="../media/image8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video" Target="../media/media4.m4v"/><Relationship Id="rId3" Type="http://schemas.microsoft.com/office/2007/relationships/media" Target="../media/media4.m4v"/><Relationship Id="rId4" Type="http://schemas.openxmlformats.org/officeDocument/2006/relationships/image" Target="../media/image9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video" Target="../media/media5.m4v"/><Relationship Id="rId3" Type="http://schemas.microsoft.com/office/2007/relationships/media" Target="../media/media5.m4v"/><Relationship Id="rId4" Type="http://schemas.openxmlformats.org/officeDocument/2006/relationships/image" Target="../media/image10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.jpe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Relationship Id="rId3" Type="http://schemas.openxmlformats.org/officeDocument/2006/relationships/audio" Target="../media/media1.mp3"/><Relationship Id="rId4" Type="http://schemas.microsoft.com/office/2007/relationships/media" Target="../media/media1.mp3"/><Relationship Id="rId5" Type="http://schemas.openxmlformats.org/officeDocument/2006/relationships/image" Target="../media/image4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video" Target="../media/media1.m4v"/><Relationship Id="rId3" Type="http://schemas.microsoft.com/office/2007/relationships/media" Target="../media/media1.m4v"/><Relationship Id="rId4" Type="http://schemas.openxmlformats.org/officeDocument/2006/relationships/image" Target="../media/image6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video" Target="../media/media2.m4v"/><Relationship Id="rId3" Type="http://schemas.microsoft.com/office/2007/relationships/media" Target="../media/media2.m4v"/><Relationship Id="rId4" Type="http://schemas.openxmlformats.org/officeDocument/2006/relationships/image" Target="../media/image7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/>
          <p:nvPr>
            <p:ph type="ctrTitle"/>
          </p:nvPr>
        </p:nvSpPr>
        <p:spPr>
          <a:xfrm>
            <a:off x="406400" y="6311900"/>
            <a:ext cx="12192000" cy="2705100"/>
          </a:xfrm>
          <a:prstGeom prst="rect">
            <a:avLst/>
          </a:prstGeom>
        </p:spPr>
        <p:txBody>
          <a:bodyPr/>
          <a:lstStyle>
            <a:lvl1pPr defTabSz="262888">
              <a:defRPr sz="7600">
                <a:solidFill>
                  <a:srgbClr val="A6AAA9"/>
                </a:solidFill>
              </a:defRPr>
            </a:lvl1pPr>
          </a:lstStyle>
          <a:p>
            <a:pPr/>
            <a:r>
              <a:t> Implementation and SDLC of Web Apps</a:t>
            </a:r>
          </a:p>
        </p:txBody>
      </p:sp>
      <p:sp>
        <p:nvSpPr>
          <p:cNvPr id="171" name="Shape 171"/>
          <p:cNvSpPr/>
          <p:nvPr>
            <p:ph type="subTitle" sz="quarter" idx="1"/>
          </p:nvPr>
        </p:nvSpPr>
        <p:spPr>
          <a:xfrm>
            <a:off x="406400" y="838200"/>
            <a:ext cx="12192000" cy="1803400"/>
          </a:xfrm>
          <a:prstGeom prst="rect">
            <a:avLst/>
          </a:prstGeom>
        </p:spPr>
        <p:txBody>
          <a:bodyPr/>
          <a:lstStyle/>
          <a:p>
            <a:pPr lvl="1" indent="228600"/>
            <a:r>
              <a:t>102502557 資工3B 林唐正</a:t>
            </a:r>
          </a:p>
        </p:txBody>
      </p:sp>
      <p:sp>
        <p:nvSpPr>
          <p:cNvPr id="172" name="Shape 172"/>
          <p:cNvSpPr/>
          <p:nvPr/>
        </p:nvSpPr>
        <p:spPr>
          <a:xfrm>
            <a:off x="1231264" y="3555998"/>
            <a:ext cx="10542271" cy="1841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0">
                <a:solidFill>
                  <a:srgbClr val="2389C0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pPr/>
            <a:r>
              <a:t>Let me Guard you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media3.m4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3759200" y="0"/>
            <a:ext cx="5486400" cy="9753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05000" fill="hold"/>
                                        <p:tgtEl>
                                          <p:spTgt spid="20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00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media4.m4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3924300" y="0"/>
            <a:ext cx="5486400" cy="9753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385000" fill="hold"/>
                                        <p:tgtEl>
                                          <p:spTgt spid="20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02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media5.m4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0" y="1219200"/>
            <a:ext cx="13004800" cy="7315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718333" fill="hold"/>
                                        <p:tgtEl>
                                          <p:spTgt spid="20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04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108176231_2889x1907_2_gradiation.jpe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6172" t="129" r="6044" b="129"/>
          <a:stretch>
            <a:fillRect/>
          </a:stretch>
        </p:blipFill>
        <p:spPr>
          <a:xfrm>
            <a:off x="-1" y="165099"/>
            <a:ext cx="13004802" cy="9753602"/>
          </a:xfrm>
          <a:prstGeom prst="rect">
            <a:avLst/>
          </a:prstGeom>
        </p:spPr>
      </p:pic>
      <p:sp>
        <p:nvSpPr>
          <p:cNvPr id="207" name="Shape 207"/>
          <p:cNvSpPr/>
          <p:nvPr>
            <p:ph type="body" sz="quarter" idx="1"/>
          </p:nvPr>
        </p:nvSpPr>
        <p:spPr>
          <a:xfrm rot="10800000">
            <a:off x="406400" y="8045894"/>
            <a:ext cx="12192000" cy="264"/>
          </a:xfrm>
          <a:prstGeom prst="rect">
            <a:avLst/>
          </a:prstGeom>
        </p:spPr>
        <p:txBody>
          <a:bodyPr/>
          <a:lstStyle/>
          <a:p>
            <a:pPr marL="0" indent="0" defTabSz="182880">
              <a:spcBef>
                <a:spcPts val="0"/>
              </a:spcBef>
              <a:buSzTx/>
              <a:buNone/>
              <a:defRPr sz="48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208" name="Shape 208"/>
          <p:cNvSpPr/>
          <p:nvPr>
            <p:ph type="title"/>
          </p:nvPr>
        </p:nvSpPr>
        <p:spPr>
          <a:xfrm>
            <a:off x="406400" y="1727200"/>
            <a:ext cx="12192000" cy="2705100"/>
          </a:xfrm>
          <a:prstGeom prst="rect">
            <a:avLst/>
          </a:prstGeom>
        </p:spPr>
        <p:txBody>
          <a:bodyPr/>
          <a:lstStyle>
            <a:lvl1pPr defTabSz="502412">
              <a:defRPr sz="14600"/>
            </a:lvl1pPr>
          </a:lstStyle>
          <a:p>
            <a:pPr/>
            <a:r>
              <a:t>用途</a:t>
            </a:r>
          </a:p>
        </p:txBody>
      </p:sp>
      <p:sp>
        <p:nvSpPr>
          <p:cNvPr id="209" name="Shape 209"/>
          <p:cNvSpPr/>
          <p:nvPr>
            <p:ph type="body" idx="14"/>
          </p:nvPr>
        </p:nvSpPr>
        <p:spPr>
          <a:xfrm>
            <a:off x="228600" y="6388100"/>
            <a:ext cx="12192000" cy="15494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defTabSz="490727">
              <a:spcBef>
                <a:spcPts val="1900"/>
              </a:spcBef>
              <a:defRPr sz="4500"/>
            </a:pPr>
            <a:r>
              <a:t>Ncc銷毀的時候，啟動此軟體</a:t>
            </a:r>
            <a:br/>
            <a:r>
              <a:t>給工作人員一個「大驚喜」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/>
          <p:nvPr>
            <p:ph type="body" sz="half" idx="1"/>
          </p:nvPr>
        </p:nvSpPr>
        <p:spPr>
          <a:xfrm>
            <a:off x="5892800" y="388619"/>
            <a:ext cx="6705600" cy="6995161"/>
          </a:xfrm>
          <a:prstGeom prst="rect">
            <a:avLst/>
          </a:prstGeom>
        </p:spPr>
        <p:txBody>
          <a:bodyPr/>
          <a:lstStyle/>
          <a:p>
            <a:pPr defTabSz="572516">
              <a:defRPr sz="9212"/>
            </a:pPr>
            <a:r>
              <a:t>從此以後</a:t>
            </a:r>
            <a:br/>
            <a:r>
              <a:t>人們就過著不怕小偷的幸福快樂的滑手機生活</a:t>
            </a:r>
          </a:p>
        </p:txBody>
      </p:sp>
      <p:pic>
        <p:nvPicPr>
          <p:cNvPr id="212" name="186445883_1467x1619.jpe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11466" t="129" r="26616" b="129"/>
          <a:stretch>
            <a:fillRect/>
          </a:stretch>
        </p:blipFill>
        <p:spPr>
          <a:xfrm>
            <a:off x="-1" y="-1"/>
            <a:ext cx="5486402" cy="9753602"/>
          </a:xfrm>
          <a:prstGeom prst="rect">
            <a:avLst/>
          </a:prstGeom>
        </p:spPr>
      </p:pic>
      <p:sp>
        <p:nvSpPr>
          <p:cNvPr id="213" name="Shape 213"/>
          <p:cNvSpPr/>
          <p:nvPr>
            <p:ph type="body" idx="14"/>
          </p:nvPr>
        </p:nvSpPr>
        <p:spPr>
          <a:xfrm>
            <a:off x="5892800" y="7732183"/>
            <a:ext cx="6705600" cy="97790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457200">
              <a:lnSpc>
                <a:spcPct val="100000"/>
              </a:lnSpc>
              <a:spcBef>
                <a:spcPts val="0"/>
              </a:spcBef>
              <a:defRPr cap="none" sz="6000">
                <a:solidFill>
                  <a:srgbClr val="232323"/>
                </a:solidFill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pPr/>
            <a:r>
              <a:t>Thank You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108176231_2889x1907_2_gradiation.jpe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6172" t="129" r="6044" b="129"/>
          <a:stretch>
            <a:fillRect/>
          </a:stretch>
        </p:blipFill>
        <p:spPr>
          <a:xfrm>
            <a:off x="-1" y="-1"/>
            <a:ext cx="13004802" cy="9753602"/>
          </a:xfrm>
          <a:prstGeom prst="rect">
            <a:avLst/>
          </a:prstGeom>
        </p:spPr>
      </p:pic>
      <p:sp>
        <p:nvSpPr>
          <p:cNvPr id="175" name="Shape 175"/>
          <p:cNvSpPr/>
          <p:nvPr>
            <p:ph type="body" sz="quarter" idx="1"/>
          </p:nvPr>
        </p:nvSpPr>
        <p:spPr>
          <a:xfrm rot="10800000">
            <a:off x="406400" y="8553894"/>
            <a:ext cx="12192000" cy="264"/>
          </a:xfrm>
          <a:prstGeom prst="rect">
            <a:avLst/>
          </a:prstGeom>
        </p:spPr>
        <p:txBody>
          <a:bodyPr/>
          <a:lstStyle/>
          <a:p>
            <a:pPr marL="0" indent="0" defTabSz="182880">
              <a:spcBef>
                <a:spcPts val="0"/>
              </a:spcBef>
              <a:buSzTx/>
              <a:buNone/>
              <a:defRPr sz="48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176" name="Shape 176"/>
          <p:cNvSpPr/>
          <p:nvPr>
            <p:ph type="title"/>
          </p:nvPr>
        </p:nvSpPr>
        <p:spPr>
          <a:xfrm>
            <a:off x="127000" y="1816100"/>
            <a:ext cx="12192000" cy="2705100"/>
          </a:xfrm>
          <a:prstGeom prst="rect">
            <a:avLst/>
          </a:prstGeom>
        </p:spPr>
        <p:txBody>
          <a:bodyPr/>
          <a:lstStyle>
            <a:lvl1pPr defTabSz="502412">
              <a:defRPr sz="14600"/>
            </a:lvl1pPr>
          </a:lstStyle>
          <a:p>
            <a:pPr/>
            <a:r>
              <a:t>防盜</a:t>
            </a:r>
          </a:p>
        </p:txBody>
      </p:sp>
      <p:sp>
        <p:nvSpPr>
          <p:cNvPr id="177" name="Shape 177"/>
          <p:cNvSpPr/>
          <p:nvPr>
            <p:ph type="body" idx="14"/>
          </p:nvPr>
        </p:nvSpPr>
        <p:spPr>
          <a:xfrm>
            <a:off x="406400" y="6724871"/>
            <a:ext cx="12192000" cy="180340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572516">
              <a:spcBef>
                <a:spcPts val="2200"/>
              </a:spcBef>
              <a:defRPr sz="5200"/>
            </a:lvl1pPr>
          </a:lstStyle>
          <a:p>
            <a:pPr/>
            <a:r>
              <a:t>智慧型手機單價普遍不低，常常因為一個疏忽，而遭竊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/>
          <p:nvPr>
            <p:ph type="title"/>
          </p:nvPr>
        </p:nvSpPr>
        <p:spPr>
          <a:xfrm>
            <a:off x="406400" y="25400"/>
            <a:ext cx="9017000" cy="1358900"/>
          </a:xfrm>
          <a:prstGeom prst="rect">
            <a:avLst/>
          </a:prstGeom>
        </p:spPr>
        <p:txBody>
          <a:bodyPr/>
          <a:lstStyle>
            <a:lvl1pPr>
              <a:spcBef>
                <a:spcPts val="2800"/>
              </a:spcBef>
              <a:defRPr sz="6000"/>
            </a:lvl1pPr>
          </a:lstStyle>
          <a:p>
            <a:pPr/>
            <a:r>
              <a:t>運作流程</a:t>
            </a:r>
          </a:p>
        </p:txBody>
      </p:sp>
      <p:pic>
        <p:nvPicPr>
          <p:cNvPr id="180" name="image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905250" y="350673"/>
            <a:ext cx="7701168" cy="905225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/>
          <p:nvPr>
            <p:ph type="title"/>
          </p:nvPr>
        </p:nvSpPr>
        <p:spPr>
          <a:xfrm>
            <a:off x="406400" y="25400"/>
            <a:ext cx="9017000" cy="1358900"/>
          </a:xfrm>
          <a:prstGeom prst="rect">
            <a:avLst/>
          </a:prstGeom>
        </p:spPr>
        <p:txBody>
          <a:bodyPr/>
          <a:lstStyle>
            <a:lvl1pPr>
              <a:spcBef>
                <a:spcPts val="2800"/>
              </a:spcBef>
              <a:defRPr sz="6000"/>
            </a:lvl1pPr>
          </a:lstStyle>
          <a:p>
            <a:pPr/>
            <a:r>
              <a:t>運作流程</a:t>
            </a:r>
          </a:p>
        </p:txBody>
      </p:sp>
      <p:pic>
        <p:nvPicPr>
          <p:cNvPr id="183" name="image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905250" y="350673"/>
            <a:ext cx="7701168" cy="9052254"/>
          </a:xfrm>
          <a:prstGeom prst="rect">
            <a:avLst/>
          </a:prstGeom>
          <a:ln w="12700">
            <a:miter lim="400000"/>
          </a:ln>
        </p:spPr>
      </p:pic>
      <p:pic>
        <p:nvPicPr>
          <p:cNvPr id="184" name="image2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098233" y="438645"/>
            <a:ext cx="7315201" cy="85217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/>
          <p:nvPr>
            <p:ph type="title"/>
          </p:nvPr>
        </p:nvSpPr>
        <p:spPr>
          <a:xfrm>
            <a:off x="406400" y="25400"/>
            <a:ext cx="9017000" cy="1358900"/>
          </a:xfrm>
          <a:prstGeom prst="rect">
            <a:avLst/>
          </a:prstGeom>
        </p:spPr>
        <p:txBody>
          <a:bodyPr/>
          <a:lstStyle>
            <a:lvl1pPr>
              <a:spcBef>
                <a:spcPts val="2800"/>
              </a:spcBef>
              <a:defRPr sz="6000"/>
            </a:lvl1pPr>
          </a:lstStyle>
          <a:p>
            <a:pPr/>
            <a:r>
              <a:t>運作流程</a:t>
            </a:r>
          </a:p>
        </p:txBody>
      </p:sp>
      <p:pic>
        <p:nvPicPr>
          <p:cNvPr id="187" name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92200" y="1422895"/>
            <a:ext cx="11506200" cy="7975602"/>
          </a:xfrm>
          <a:prstGeom prst="rect">
            <a:avLst/>
          </a:prstGeom>
          <a:ln w="12700">
            <a:miter lim="400000"/>
          </a:ln>
        </p:spPr>
      </p:pic>
      <p:pic>
        <p:nvPicPr>
          <p:cNvPr id="188" name="media1.mp3"/>
          <p:cNvPicPr>
            <a:picLocks noChangeAspect="0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10909300" y="4953496"/>
            <a:ext cx="571500" cy="571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477551" fill="hold"/>
                                        <p:tgtEl>
                                          <p:spTgt spid="18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mute="0" showWhenStopped="0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8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/>
          <p:nvPr>
            <p:ph type="title"/>
          </p:nvPr>
        </p:nvSpPr>
        <p:spPr>
          <a:xfrm>
            <a:off x="596900" y="311150"/>
            <a:ext cx="12192000" cy="723900"/>
          </a:xfrm>
          <a:prstGeom prst="rect">
            <a:avLst/>
          </a:prstGeom>
        </p:spPr>
        <p:txBody>
          <a:bodyPr/>
          <a:lstStyle>
            <a:lvl1pPr defTabSz="257047">
              <a:spcBef>
                <a:spcPts val="1200"/>
              </a:spcBef>
              <a:defRPr sz="3500"/>
            </a:lvl1pPr>
          </a:lstStyle>
          <a:p>
            <a:pPr/>
            <a:r>
              <a:t>原理</a:t>
            </a:r>
          </a:p>
        </p:txBody>
      </p:sp>
      <p:sp>
        <p:nvSpPr>
          <p:cNvPr id="191" name="Shape 191"/>
          <p:cNvSpPr/>
          <p:nvPr>
            <p:ph type="body" idx="1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</p:spPr>
        <p:txBody>
          <a:bodyPr anchor="t"/>
          <a:lstStyle/>
          <a:p>
            <a:pPr marL="444500" indent="-444500" defTabSz="584200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cap="none" spc="0" sz="34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</a:p>
        </p:txBody>
      </p:sp>
      <p:pic>
        <p:nvPicPr>
          <p:cNvPr id="192" name="image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500053"/>
            <a:ext cx="13004800" cy="728788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/>
          <p:nvPr>
            <p:ph type="title"/>
          </p:nvPr>
        </p:nvSpPr>
        <p:spPr>
          <a:xfrm>
            <a:off x="2997200" y="3352798"/>
            <a:ext cx="7010401" cy="3048002"/>
          </a:xfrm>
          <a:prstGeom prst="rect">
            <a:avLst/>
          </a:prstGeom>
        </p:spPr>
        <p:txBody>
          <a:bodyPr/>
          <a:lstStyle>
            <a:lvl1pPr defTabSz="479044">
              <a:defRPr i="1" sz="20500">
                <a:latin typeface="Myriad Pro Semibold"/>
                <a:ea typeface="Myriad Pro Semibold"/>
                <a:cs typeface="Myriad Pro Semibold"/>
                <a:sym typeface="Myriad Pro Semibold"/>
              </a:defRPr>
            </a:lvl1pPr>
          </a:lstStyle>
          <a:p>
            <a:pPr/>
            <a:r>
              <a:t>demo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media1.m4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0" y="1460450"/>
            <a:ext cx="13004800" cy="73152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410000" fill="hold"/>
                                        <p:tgtEl>
                                          <p:spTgt spid="19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96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media2.m4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3759200" y="0"/>
            <a:ext cx="5486400" cy="9753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10000" fill="hold"/>
                                        <p:tgtEl>
                                          <p:spTgt spid="19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98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New_Template7">
  <a:themeElements>
    <a:clrScheme name="New_Template7">
      <a:dk1>
        <a:srgbClr val="222222"/>
      </a:dk1>
      <a:lt1>
        <a:srgbClr val="222222"/>
      </a:lt1>
      <a:dk2>
        <a:srgbClr val="A7A7A7"/>
      </a:dk2>
      <a:lt2>
        <a:srgbClr val="535353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38787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222222"/>
            </a:solidFill>
            <a:effectLst/>
            <a:uFillTx/>
            <a:latin typeface="Baskerville SemiBold"/>
            <a:ea typeface="Baskerville SemiBold"/>
            <a:cs typeface="Baskerville SemiBold"/>
            <a:sym typeface="Baskerville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222222"/>
            </a:solidFill>
            <a:effectLst/>
            <a:uFillTx/>
            <a:latin typeface="Baskerville SemiBold"/>
            <a:ea typeface="Baskerville SemiBold"/>
            <a:cs typeface="Baskerville SemiBold"/>
            <a:sym typeface="Baskerville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7">
  <a:themeElements>
    <a:clrScheme name="New_Template7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38787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222222"/>
            </a:solidFill>
            <a:effectLst/>
            <a:uFillTx/>
            <a:latin typeface="Baskerville SemiBold"/>
            <a:ea typeface="Baskerville SemiBold"/>
            <a:cs typeface="Baskerville SemiBold"/>
            <a:sym typeface="Baskerville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222222"/>
            </a:solidFill>
            <a:effectLst/>
            <a:uFillTx/>
            <a:latin typeface="Baskerville SemiBold"/>
            <a:ea typeface="Baskerville SemiBold"/>
            <a:cs typeface="Baskerville SemiBold"/>
            <a:sym typeface="Baskerville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